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62" r:id="rId3"/>
    <p:sldId id="257" r:id="rId4"/>
    <p:sldId id="258" r:id="rId5"/>
    <p:sldId id="259" r:id="rId6"/>
    <p:sldId id="260" r:id="rId7"/>
    <p:sldId id="261" r:id="rId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7" d="100"/>
          <a:sy n="57" d="100"/>
        </p:scale>
        <p:origin x="2832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3479ED-A826-4CA2-A829-C1E99856F1FC}" type="datetimeFigureOut">
              <a:rPr lang="ru-RU" smtClean="0"/>
              <a:t>12.07.2022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6F535C-3713-4690-A7CA-B403437917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08051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6F535C-3713-4690-A7CA-B403437917A4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91621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6B81B-35DA-4B4C-90AA-44BFDED66E3D}" type="datetimeFigureOut">
              <a:rPr lang="ru-RU" smtClean="0"/>
              <a:t>12.07.2022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8A919-31F2-4AE9-8A47-B7B650E9924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59652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6B81B-35DA-4B4C-90AA-44BFDED66E3D}" type="datetimeFigureOut">
              <a:rPr lang="ru-RU" smtClean="0"/>
              <a:t>12.07.2022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8A919-31F2-4AE9-8A47-B7B650E9924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55563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6B81B-35DA-4B4C-90AA-44BFDED66E3D}" type="datetimeFigureOut">
              <a:rPr lang="ru-RU" smtClean="0"/>
              <a:t>12.07.2022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8A919-31F2-4AE9-8A47-B7B650E9924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98548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6B81B-35DA-4B4C-90AA-44BFDED66E3D}" type="datetimeFigureOut">
              <a:rPr lang="ru-RU" smtClean="0"/>
              <a:t>12.07.2022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8A919-31F2-4AE9-8A47-B7B650E9924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9155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6B81B-35DA-4B4C-90AA-44BFDED66E3D}" type="datetimeFigureOut">
              <a:rPr lang="ru-RU" smtClean="0"/>
              <a:t>12.07.2022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8A919-31F2-4AE9-8A47-B7B650E9924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38035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6B81B-35DA-4B4C-90AA-44BFDED66E3D}" type="datetimeFigureOut">
              <a:rPr lang="ru-RU" smtClean="0"/>
              <a:t>12.07.2022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8A919-31F2-4AE9-8A47-B7B650E9924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78141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6B81B-35DA-4B4C-90AA-44BFDED66E3D}" type="datetimeFigureOut">
              <a:rPr lang="ru-RU" smtClean="0"/>
              <a:t>12.07.2022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8A919-31F2-4AE9-8A47-B7B650E9924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32740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6B81B-35DA-4B4C-90AA-44BFDED66E3D}" type="datetimeFigureOut">
              <a:rPr lang="ru-RU" smtClean="0"/>
              <a:t>12.07.2022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8A919-31F2-4AE9-8A47-B7B650E9924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14329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6B81B-35DA-4B4C-90AA-44BFDED66E3D}" type="datetimeFigureOut">
              <a:rPr lang="ru-RU" smtClean="0"/>
              <a:t>12.07.2022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8A919-31F2-4AE9-8A47-B7B650E9924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73363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6B81B-35DA-4B4C-90AA-44BFDED66E3D}" type="datetimeFigureOut">
              <a:rPr lang="ru-RU" smtClean="0"/>
              <a:t>12.07.2022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8A919-31F2-4AE9-8A47-B7B650E9924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78954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6B81B-35DA-4B4C-90AA-44BFDED66E3D}" type="datetimeFigureOut">
              <a:rPr lang="ru-RU" smtClean="0"/>
              <a:t>12.07.2022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8A919-31F2-4AE9-8A47-B7B650E9924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999709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16B81B-35DA-4B4C-90AA-44BFDED66E3D}" type="datetimeFigureOut">
              <a:rPr lang="ru-RU" smtClean="0"/>
              <a:t>12.07.2022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D8A919-31F2-4AE9-8A47-B7B650E9924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06842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1956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1824250" y="2524836"/>
            <a:ext cx="854349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i="1" dirty="0" smtClean="0">
                <a:solidFill>
                  <a:schemeClr val="accent5">
                    <a:lumMod val="75000"/>
                  </a:schemeClr>
                </a:solidFill>
              </a:rPr>
              <a:t>Картотека подвижных игр на свежем воздухе в летний период для 2 младшей группы.</a:t>
            </a:r>
            <a:endParaRPr lang="ru-RU" sz="3200" b="1" i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8420669" y="4148978"/>
            <a:ext cx="3562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i="1" dirty="0" smtClean="0">
                <a:solidFill>
                  <a:srgbClr val="0070C0"/>
                </a:solidFill>
              </a:rPr>
              <a:t>Выполнила: Воспитатель </a:t>
            </a:r>
          </a:p>
          <a:p>
            <a:r>
              <a:rPr lang="ru-RU" sz="2000" b="1" i="1" dirty="0" err="1" smtClean="0">
                <a:solidFill>
                  <a:srgbClr val="0070C0"/>
                </a:solidFill>
              </a:rPr>
              <a:t>Огородникова</a:t>
            </a:r>
            <a:r>
              <a:rPr lang="ru-RU" sz="2000" b="1" i="1" dirty="0" smtClean="0">
                <a:solidFill>
                  <a:srgbClr val="0070C0"/>
                </a:solidFill>
              </a:rPr>
              <a:t> К.А.</a:t>
            </a:r>
            <a:endParaRPr lang="ru-RU" sz="2000" b="1" i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5967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9219"/>
            <a:ext cx="12192000" cy="681956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101755" y="1023582"/>
            <a:ext cx="810677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i="1" dirty="0" smtClean="0">
                <a:solidFill>
                  <a:srgbClr val="0070C0"/>
                </a:solidFill>
              </a:rPr>
              <a:t>МЫШИ В КЛАДОВОЙ  (II младшая группа)</a:t>
            </a:r>
          </a:p>
          <a:p>
            <a:endParaRPr lang="ru-RU" dirty="0" smtClean="0">
              <a:solidFill>
                <a:srgbClr val="0070C0"/>
              </a:solidFill>
            </a:endParaRPr>
          </a:p>
          <a:p>
            <a:pPr algn="just"/>
            <a:r>
              <a:rPr lang="ru-RU" i="1" dirty="0" smtClean="0">
                <a:solidFill>
                  <a:srgbClr val="0070C0"/>
                </a:solidFill>
              </a:rPr>
              <a:t>Задачи:</a:t>
            </a:r>
          </a:p>
          <a:p>
            <a:pPr algn="just"/>
            <a:r>
              <a:rPr lang="ru-RU" dirty="0" smtClean="0">
                <a:solidFill>
                  <a:srgbClr val="0070C0"/>
                </a:solidFill>
              </a:rPr>
              <a:t> Развивать у детей умение выполнять движения по сигналу. Описание: Дети – мыши сидят в норках, на скамеечках. На противоположной стороне площадки натянута веревка на высоте 50 см. Это кладовая. Сбоку от играющих сидит кошка – воспитатель. Кошка засыпает, мыши бегут в кладовую. Проникая в нее они нагибаются, чтобы не задеть веревку. Там они присаживаются и как будто грызут сухарики или другие продукты. Кошка просыпается, мяукает и бежит за мышами. Мыши убегают в норки. Возвратившись на место, кошка засыпает и игра возобновляется. </a:t>
            </a:r>
          </a:p>
          <a:p>
            <a:pPr algn="just"/>
            <a:r>
              <a:rPr lang="ru-RU" i="1" dirty="0" smtClean="0">
                <a:solidFill>
                  <a:srgbClr val="0070C0"/>
                </a:solidFill>
              </a:rPr>
              <a:t>Правила:</a:t>
            </a:r>
          </a:p>
          <a:p>
            <a:pPr algn="just"/>
            <a:r>
              <a:rPr lang="ru-RU" dirty="0" smtClean="0">
                <a:solidFill>
                  <a:srgbClr val="0070C0"/>
                </a:solidFill>
              </a:rPr>
              <a:t>1.     Мыши могут бежать в кладовую только тогда, когда кошка заснет.</a:t>
            </a:r>
          </a:p>
          <a:p>
            <a:pPr algn="just"/>
            <a:r>
              <a:rPr lang="ru-RU" dirty="0" smtClean="0">
                <a:solidFill>
                  <a:srgbClr val="0070C0"/>
                </a:solidFill>
              </a:rPr>
              <a:t>2.     Возвращаться в норки мыши могут лишь после того, как кошка проснется и замяукает.</a:t>
            </a:r>
            <a:endParaRPr lang="ru-RU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1608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9219"/>
            <a:ext cx="12192000" cy="681956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487606" y="450376"/>
            <a:ext cx="5622878" cy="32891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1910687" y="1132764"/>
            <a:ext cx="8666328" cy="40010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i="1" dirty="0" smtClean="0">
                <a:solidFill>
                  <a:srgbClr val="0070C0"/>
                </a:solidFill>
              </a:rPr>
              <a:t>МОЙ ВЕСЕЛЫЙ, ЗВОНКИЙ МЯЧ  (II младшая группа)</a:t>
            </a:r>
            <a:endParaRPr lang="ru-RU" dirty="0" smtClean="0"/>
          </a:p>
          <a:p>
            <a:pPr algn="just"/>
            <a:r>
              <a:rPr lang="ru-RU" i="1" dirty="0" smtClean="0">
                <a:solidFill>
                  <a:srgbClr val="0070C0"/>
                </a:solidFill>
              </a:rPr>
              <a:t>Задачи:</a:t>
            </a:r>
          </a:p>
          <a:p>
            <a:pPr algn="just"/>
            <a:r>
              <a:rPr lang="ru-RU" dirty="0" smtClean="0">
                <a:solidFill>
                  <a:srgbClr val="0070C0"/>
                </a:solidFill>
              </a:rPr>
              <a:t> Развивать у детей умение прыгать ритмично, в соответствии с текстом стихотворения, выполнять движения по сигналу. </a:t>
            </a:r>
          </a:p>
          <a:p>
            <a:pPr algn="just"/>
            <a:r>
              <a:rPr lang="ru-RU" i="1" dirty="0" smtClean="0">
                <a:solidFill>
                  <a:srgbClr val="0070C0"/>
                </a:solidFill>
              </a:rPr>
              <a:t>Описание:</a:t>
            </a:r>
          </a:p>
          <a:p>
            <a:pPr algn="just"/>
            <a:r>
              <a:rPr lang="ru-RU" dirty="0" smtClean="0">
                <a:solidFill>
                  <a:srgbClr val="0070C0"/>
                </a:solidFill>
              </a:rPr>
              <a:t> Дети сидят на стульях, поставленных в разных местах комнаты. Воспитатель находится в центре. Берет большой мяч и начинает отбивать его рукой о землю, говоря: «Мой веселый, звонкий мяч…». Воспитатель подзывает к себе детей и предлагает им попрыгать как мячики. Дети прыгают в том же темпе. Воспитатель кладет мяч и повторяет стихотворение, делая движение рукой, так, как будто отбивает мяч, а дети прыгают. Закончив стихотворение, воспитатель говорит: «Догоню!». Дети убегают.</a:t>
            </a:r>
          </a:p>
          <a:p>
            <a:pPr algn="just"/>
            <a:r>
              <a:rPr lang="ru-RU" i="1" dirty="0" smtClean="0">
                <a:solidFill>
                  <a:srgbClr val="0070C0"/>
                </a:solidFill>
              </a:rPr>
              <a:t>Правила:</a:t>
            </a:r>
          </a:p>
          <a:p>
            <a:pPr algn="just"/>
            <a:r>
              <a:rPr lang="ru-RU" dirty="0" smtClean="0">
                <a:solidFill>
                  <a:srgbClr val="0070C0"/>
                </a:solidFill>
              </a:rPr>
              <a:t>1.     Убегать можно только после слов: «Догоню!»</a:t>
            </a:r>
          </a:p>
        </p:txBody>
      </p:sp>
    </p:spTree>
    <p:extLst>
      <p:ext uri="{BB962C8B-B14F-4D97-AF65-F5344CB8AC3E}">
        <p14:creationId xmlns:p14="http://schemas.microsoft.com/office/powerpoint/2010/main" val="1225073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9219"/>
            <a:ext cx="12192000" cy="681956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008495" y="600502"/>
            <a:ext cx="8175009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i="1" dirty="0" smtClean="0">
                <a:solidFill>
                  <a:srgbClr val="0070C0"/>
                </a:solidFill>
              </a:rPr>
              <a:t>ПУЗЫРЬ  (II младшая группа)</a:t>
            </a:r>
          </a:p>
          <a:p>
            <a:pPr algn="ctr"/>
            <a:endParaRPr lang="ru-RU" sz="2000" dirty="0" smtClean="0">
              <a:solidFill>
                <a:srgbClr val="0070C0"/>
              </a:solidFill>
            </a:endParaRPr>
          </a:p>
          <a:p>
            <a:pPr algn="just"/>
            <a:r>
              <a:rPr lang="ru-RU" i="1" dirty="0" smtClean="0">
                <a:solidFill>
                  <a:srgbClr val="0070C0"/>
                </a:solidFill>
              </a:rPr>
              <a:t>Задачи:</a:t>
            </a:r>
          </a:p>
          <a:p>
            <a:pPr algn="just"/>
            <a:r>
              <a:rPr lang="ru-RU" dirty="0" smtClean="0">
                <a:solidFill>
                  <a:srgbClr val="0070C0"/>
                </a:solidFill>
              </a:rPr>
              <a:t> Развивать у детей умение согласовывать движения со словами, двигаться ритмично. Упражнять детей в приседании и построении в круг, в беге по разным направлениям.</a:t>
            </a:r>
          </a:p>
          <a:p>
            <a:pPr algn="just"/>
            <a:r>
              <a:rPr lang="ru-RU" i="1" dirty="0" smtClean="0">
                <a:solidFill>
                  <a:srgbClr val="0070C0"/>
                </a:solidFill>
              </a:rPr>
              <a:t>Описание:</a:t>
            </a:r>
          </a:p>
          <a:p>
            <a:pPr algn="just"/>
            <a:r>
              <a:rPr lang="ru-RU" dirty="0" smtClean="0">
                <a:solidFill>
                  <a:srgbClr val="0070C0"/>
                </a:solidFill>
              </a:rPr>
              <a:t> Дети стоят вплотную по кругу, взявшись за руки. Вместе с воспитателем они говорят: «Раздувайся пузырь! Раздувайся большой! Оставайся такой, да не лопайся». Произнося стихи, дети постепенно расширяют круг. Когда воспитатель скажет – «Пузырь лопнул», все дети опускают руки, и хором говорят «Хлоп!» и присаживаются на корточки. Воспитатель предлагает надуть новый пузырь: дети встают, снова образуют маленький круг, игра возобновляется.</a:t>
            </a:r>
          </a:p>
          <a:p>
            <a:pPr algn="just"/>
            <a:r>
              <a:rPr lang="ru-RU" i="1" dirty="0" smtClean="0">
                <a:solidFill>
                  <a:srgbClr val="0070C0"/>
                </a:solidFill>
              </a:rPr>
              <a:t>Правила:</a:t>
            </a:r>
          </a:p>
          <a:p>
            <a:pPr algn="just"/>
            <a:r>
              <a:rPr lang="ru-RU" dirty="0" smtClean="0">
                <a:solidFill>
                  <a:srgbClr val="0070C0"/>
                </a:solidFill>
              </a:rPr>
              <a:t>Говорить хором «Хлоп!» и приседать на корточки только после слов «Пузырь лопнул».</a:t>
            </a:r>
          </a:p>
          <a:p>
            <a:pPr algn="just"/>
            <a:endParaRPr lang="ru-RU" dirty="0" smtClean="0">
              <a:solidFill>
                <a:srgbClr val="0070C0"/>
              </a:solidFill>
            </a:endParaRPr>
          </a:p>
          <a:p>
            <a:pPr algn="just"/>
            <a:r>
              <a:rPr lang="ru-RU" i="1" dirty="0" smtClean="0">
                <a:solidFill>
                  <a:srgbClr val="0070C0"/>
                </a:solidFill>
              </a:rPr>
              <a:t>Варианты: </a:t>
            </a:r>
            <a:r>
              <a:rPr lang="ru-RU" dirty="0" smtClean="0">
                <a:solidFill>
                  <a:srgbClr val="0070C0"/>
                </a:solidFill>
              </a:rPr>
              <a:t>Выполнять маховые движения руками, сначала шарик маленький, затем большой – широкие взмахи руками. После слов «Да не лопайся!» воспитатель говорит «Полетели пузыри!», дети разбегаются кто куда хочет.</a:t>
            </a:r>
            <a:endParaRPr lang="ru-RU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4738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19219"/>
            <a:ext cx="12226363" cy="6838781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115403" y="760953"/>
            <a:ext cx="8270543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i="1" dirty="0" smtClean="0">
                <a:solidFill>
                  <a:srgbClr val="0070C0"/>
                </a:solidFill>
              </a:rPr>
              <a:t>СОЛНЫШКО И ДОЖДИК   (II младшая группа)</a:t>
            </a:r>
          </a:p>
          <a:p>
            <a:endParaRPr lang="ru-RU" dirty="0" smtClean="0"/>
          </a:p>
          <a:p>
            <a:pPr algn="just"/>
            <a:r>
              <a:rPr lang="ru-RU" i="1" dirty="0" smtClean="0">
                <a:solidFill>
                  <a:srgbClr val="0070C0"/>
                </a:solidFill>
              </a:rPr>
              <a:t>Задачи:</a:t>
            </a:r>
          </a:p>
          <a:p>
            <a:pPr algn="just"/>
            <a:r>
              <a:rPr lang="ru-RU" dirty="0" smtClean="0">
                <a:solidFill>
                  <a:srgbClr val="0070C0"/>
                </a:solidFill>
              </a:rPr>
              <a:t> Развивать у детей умение выполнять движения по сигналу воспитателя, находить свое место на площадке. Упражнять в ходьбе и беге.</a:t>
            </a:r>
          </a:p>
          <a:p>
            <a:pPr algn="just"/>
            <a:r>
              <a:rPr lang="ru-RU" i="1" dirty="0" smtClean="0">
                <a:solidFill>
                  <a:srgbClr val="0070C0"/>
                </a:solidFill>
              </a:rPr>
              <a:t>Описание:</a:t>
            </a:r>
          </a:p>
          <a:p>
            <a:pPr algn="just"/>
            <a:r>
              <a:rPr lang="ru-RU" dirty="0" smtClean="0">
                <a:solidFill>
                  <a:srgbClr val="0070C0"/>
                </a:solidFill>
              </a:rPr>
              <a:t> Дети сидят на стульях вдоль комнаты, это их «дом». Воспитатель смотрит в окно и говорит «Какая хорошая погода, идите гулять!». Дети встают и идут в любом направлении. «Дождь пошел, бегите домой!» - говорит воспитатель. Дети бегут к стульям и занимают свои места. Воспитатель приговаривает «Кап – кап – кап!». Постепенно дождь утихает и воспитатель говорит «Идите гулять. Дождь перестал!».</a:t>
            </a:r>
          </a:p>
          <a:p>
            <a:pPr algn="just"/>
            <a:r>
              <a:rPr lang="ru-RU" i="1" dirty="0" smtClean="0">
                <a:solidFill>
                  <a:srgbClr val="0070C0"/>
                </a:solidFill>
              </a:rPr>
              <a:t>Правила:</a:t>
            </a:r>
          </a:p>
          <a:p>
            <a:pPr algn="just"/>
            <a:r>
              <a:rPr lang="ru-RU" dirty="0" smtClean="0">
                <a:solidFill>
                  <a:srgbClr val="0070C0"/>
                </a:solidFill>
              </a:rPr>
              <a:t>1.     Дети уходят из дома по сигналу «Идите гулять!».</a:t>
            </a:r>
          </a:p>
          <a:p>
            <a:pPr algn="just"/>
            <a:r>
              <a:rPr lang="ru-RU" dirty="0" smtClean="0">
                <a:solidFill>
                  <a:srgbClr val="0070C0"/>
                </a:solidFill>
              </a:rPr>
              <a:t>2.     Бегут домой на сигнал «дождь пошел!».</a:t>
            </a:r>
          </a:p>
          <a:p>
            <a:pPr algn="just"/>
            <a:endParaRPr lang="ru-RU" dirty="0" smtClean="0">
              <a:solidFill>
                <a:srgbClr val="0070C0"/>
              </a:solidFill>
            </a:endParaRPr>
          </a:p>
          <a:p>
            <a:pPr algn="just"/>
            <a:r>
              <a:rPr lang="ru-RU" i="1" dirty="0" smtClean="0">
                <a:solidFill>
                  <a:srgbClr val="0070C0"/>
                </a:solidFill>
              </a:rPr>
              <a:t>Варианты: </a:t>
            </a:r>
            <a:r>
              <a:rPr lang="ru-RU" dirty="0" smtClean="0">
                <a:solidFill>
                  <a:srgbClr val="0070C0"/>
                </a:solidFill>
              </a:rPr>
              <a:t>Дети вначале занимают любой стул, затем только свой. Вместо домика устроить переносной навес – прятаться от дождя. Во время прогулки могут собирать «грибы и ягоды». Ходьбу можно заменить пляской.</a:t>
            </a:r>
            <a:endParaRPr lang="ru-RU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0058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19219"/>
            <a:ext cx="12226363" cy="6838781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074460" y="641445"/>
            <a:ext cx="8256895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i="1" dirty="0" smtClean="0">
                <a:solidFill>
                  <a:srgbClr val="0070C0"/>
                </a:solidFill>
              </a:rPr>
              <a:t>НАЙДИ СВОЙ ЦВЕТ    (II младшая группа)</a:t>
            </a:r>
          </a:p>
          <a:p>
            <a:endParaRPr lang="ru-RU" dirty="0" smtClean="0">
              <a:solidFill>
                <a:srgbClr val="0070C0"/>
              </a:solidFill>
            </a:endParaRPr>
          </a:p>
          <a:p>
            <a:pPr algn="just"/>
            <a:r>
              <a:rPr lang="ru-RU" i="1" dirty="0" smtClean="0">
                <a:solidFill>
                  <a:srgbClr val="0070C0"/>
                </a:solidFill>
              </a:rPr>
              <a:t>Задачи: </a:t>
            </a:r>
          </a:p>
          <a:p>
            <a:pPr algn="just"/>
            <a:r>
              <a:rPr lang="ru-RU" dirty="0" smtClean="0">
                <a:solidFill>
                  <a:srgbClr val="0070C0"/>
                </a:solidFill>
              </a:rPr>
              <a:t>Развивать у детей внимание, умение различать цвета, действовать по сигналу. Упражнять в беге, ходьбе.</a:t>
            </a:r>
          </a:p>
          <a:p>
            <a:pPr algn="just"/>
            <a:r>
              <a:rPr lang="ru-RU" i="1" dirty="0" smtClean="0">
                <a:solidFill>
                  <a:srgbClr val="0070C0"/>
                </a:solidFill>
              </a:rPr>
              <a:t>Описание:</a:t>
            </a:r>
          </a:p>
          <a:p>
            <a:pPr algn="just"/>
            <a:r>
              <a:rPr lang="ru-RU" dirty="0" smtClean="0">
                <a:solidFill>
                  <a:srgbClr val="0070C0"/>
                </a:solidFill>
              </a:rPr>
              <a:t> Дети получают флажки 3-4 цветов и группируются по 4-6 человек в разных углах комнаты, в каждом углу воспитатель ставит на подставке цветной флажок. По сигналу воспитателя «Идите гулять!» дети расходятся по площадке. На слова «Найди свой цвет!» - дети собираются возле флага соответствующего цвета. Воспитатель отмечает, какая группа быстрей собралась.</a:t>
            </a:r>
          </a:p>
          <a:p>
            <a:pPr algn="just"/>
            <a:r>
              <a:rPr lang="ru-RU" i="1" dirty="0" smtClean="0">
                <a:solidFill>
                  <a:srgbClr val="0070C0"/>
                </a:solidFill>
              </a:rPr>
              <a:t>Правила:</a:t>
            </a:r>
          </a:p>
          <a:p>
            <a:pPr algn="just"/>
            <a:r>
              <a:rPr lang="ru-RU" dirty="0" smtClean="0">
                <a:solidFill>
                  <a:srgbClr val="0070C0"/>
                </a:solidFill>
              </a:rPr>
              <a:t>1.     Выходить из домиков можно по сигналу воспитателя «Идите гулять!».</a:t>
            </a:r>
          </a:p>
          <a:p>
            <a:pPr algn="just"/>
            <a:r>
              <a:rPr lang="ru-RU" dirty="0" smtClean="0">
                <a:solidFill>
                  <a:srgbClr val="0070C0"/>
                </a:solidFill>
              </a:rPr>
              <a:t>2.     Бежать и собираться возле флажка соответствующего цвета только после слов «Найдите свой цвет!»</a:t>
            </a:r>
          </a:p>
          <a:p>
            <a:pPr algn="just"/>
            <a:endParaRPr lang="ru-RU" dirty="0" smtClean="0">
              <a:solidFill>
                <a:srgbClr val="0070C0"/>
              </a:solidFill>
            </a:endParaRPr>
          </a:p>
          <a:p>
            <a:pPr algn="just"/>
            <a:r>
              <a:rPr lang="ru-RU" i="1" dirty="0" smtClean="0">
                <a:solidFill>
                  <a:srgbClr val="0070C0"/>
                </a:solidFill>
              </a:rPr>
              <a:t>Варианты: </a:t>
            </a:r>
            <a:r>
              <a:rPr lang="ru-RU" dirty="0" smtClean="0">
                <a:solidFill>
                  <a:srgbClr val="0070C0"/>
                </a:solidFill>
              </a:rPr>
              <a:t>Предложить закрыть глаза, переставить флажки, стоящие в углах комнаты.</a:t>
            </a:r>
            <a:endParaRPr lang="ru-RU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6285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19219"/>
            <a:ext cx="12226363" cy="6838781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006221" y="559558"/>
            <a:ext cx="8407021" cy="56630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i="1" dirty="0" smtClean="0">
                <a:solidFill>
                  <a:srgbClr val="0070C0"/>
                </a:solidFill>
              </a:rPr>
              <a:t>ЧТО СПРЯТАНО?    (II младшая группа)</a:t>
            </a:r>
          </a:p>
          <a:p>
            <a:endParaRPr lang="ru-RU" dirty="0" smtClean="0"/>
          </a:p>
          <a:p>
            <a:pPr algn="just"/>
            <a:r>
              <a:rPr lang="ru-RU" i="1" dirty="0" smtClean="0">
                <a:solidFill>
                  <a:srgbClr val="0070C0"/>
                </a:solidFill>
              </a:rPr>
              <a:t>Задачи</a:t>
            </a:r>
            <a:r>
              <a:rPr lang="ru-RU" dirty="0" smtClean="0">
                <a:solidFill>
                  <a:srgbClr val="0070C0"/>
                </a:solidFill>
              </a:rPr>
              <a:t>:</a:t>
            </a:r>
          </a:p>
          <a:p>
            <a:pPr algn="just"/>
            <a:r>
              <a:rPr lang="ru-RU" dirty="0" smtClean="0">
                <a:solidFill>
                  <a:srgbClr val="0070C0"/>
                </a:solidFill>
              </a:rPr>
              <a:t> Развивать у детей зрительную память, внимание.</a:t>
            </a:r>
          </a:p>
          <a:p>
            <a:pPr algn="just"/>
            <a:r>
              <a:rPr lang="ru-RU" dirty="0" smtClean="0">
                <a:solidFill>
                  <a:srgbClr val="0070C0"/>
                </a:solidFill>
              </a:rPr>
              <a:t>Описание: Дети сидят на стульях, на полу, по одной линии. Воспитатель кладет в центре круга три – пять предметов и предлагает их запомнить. Затем играющие встают и поворачиваются спиной к центру или к стене и закрывают глаза. Воспитатель прячет один предмет, лежащий в центре круга и говорит «Посмотрите». Дети открывают глаза, поворачиваются лицом к центу и вспоминают, какого предмета нет. Воспитатель подходит к детям и каждый из них на ухо говорит ему, что спрятано. Когда большинство играющих даст правильный ответ, воспитатель громко называет спрятанный предмет. После этого игра возобновляется.</a:t>
            </a:r>
          </a:p>
          <a:p>
            <a:pPr algn="just"/>
            <a:r>
              <a:rPr lang="ru-RU" i="1" dirty="0" smtClean="0">
                <a:solidFill>
                  <a:srgbClr val="0070C0"/>
                </a:solidFill>
              </a:rPr>
              <a:t>Правила:</a:t>
            </a:r>
          </a:p>
          <a:p>
            <a:pPr algn="just"/>
            <a:r>
              <a:rPr lang="ru-RU" dirty="0" smtClean="0">
                <a:solidFill>
                  <a:srgbClr val="0070C0"/>
                </a:solidFill>
              </a:rPr>
              <a:t>Когда воспитатель прячет предмет, играющие поворачиваются спиной и закрывают глаза. По сигналу «Посмотрите!», играющие открывают глаза и снова поворачиваются лицом к центру круга.</a:t>
            </a:r>
          </a:p>
          <a:p>
            <a:pPr algn="just"/>
            <a:endParaRPr lang="ru-RU" dirty="0">
              <a:solidFill>
                <a:srgbClr val="0070C0"/>
              </a:solidFill>
            </a:endParaRPr>
          </a:p>
          <a:p>
            <a:pPr algn="just"/>
            <a:r>
              <a:rPr lang="ru-RU" i="1" dirty="0" smtClean="0">
                <a:solidFill>
                  <a:srgbClr val="0070C0"/>
                </a:solidFill>
              </a:rPr>
              <a:t>Варианты: </a:t>
            </a:r>
            <a:r>
              <a:rPr lang="ru-RU" dirty="0" smtClean="0">
                <a:solidFill>
                  <a:srgbClr val="0070C0"/>
                </a:solidFill>
              </a:rPr>
              <a:t>Закрепить знания основных цветов, взять кубики или флажки. Вызывать одного играющего. Убирать по 2 предмета.</a:t>
            </a:r>
            <a:endParaRPr lang="ru-RU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7758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959</Words>
  <Application>Microsoft Office PowerPoint</Application>
  <PresentationFormat>Широкоэкранный</PresentationFormat>
  <Paragraphs>59</Paragraphs>
  <Slides>7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Подвижные игры на свежем воздухе в летнее время</dc:title>
  <dc:creator>Танюшка</dc:creator>
  <cp:lastModifiedBy>Танюшка</cp:lastModifiedBy>
  <cp:revision>6</cp:revision>
  <dcterms:created xsi:type="dcterms:W3CDTF">2022-07-12T02:03:02Z</dcterms:created>
  <dcterms:modified xsi:type="dcterms:W3CDTF">2022-07-12T02:51:39Z</dcterms:modified>
</cp:coreProperties>
</file>