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DF61432-308E-4447-8D7B-11ADA091E09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00816E9-14BC-49EB-9ED5-DE9C0B6DE3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886200"/>
            <a:ext cx="3744416" cy="7669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img2.goodfon.ru/original/1280x1024/d/57/fotoramka-deti-pozdravleniy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29" y="-1813"/>
            <a:ext cx="7848872" cy="68151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2339753" y="3573016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Нарушение </a:t>
            </a:r>
            <a:r>
              <a:rPr lang="ru-RU" sz="3600" b="1" dirty="0" smtClean="0"/>
              <a:t>слоговой </a:t>
            </a:r>
          </a:p>
          <a:p>
            <a:pPr algn="ctr"/>
            <a:r>
              <a:rPr lang="ru-RU" sz="3600" b="1" dirty="0" smtClean="0"/>
              <a:t>структуры </a:t>
            </a:r>
            <a:r>
              <a:rPr lang="ru-RU" sz="3600" b="1" dirty="0"/>
              <a:t>слова</a:t>
            </a:r>
            <a:r>
              <a:rPr lang="ru-RU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2241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12845"/>
            <a:ext cx="7632848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Нарушение слоговой структуры слова — это одно из разнообразных нарушений речи у детей дошкольного возраста. Характеризуется этот дефект речевого развития в том, что ребенок испытывает трудности в произношении слов сложной слоговой структуры. Нарушение слоговой структуры слов выявляется, как правило, при логопедическом обследовании детей, однако данный вид речевого нарушения родители могут и сами отмечать у ребенка. Часто в анамнезе детей, страдающих нарушением слоговой структуры слов, отмечается задержка речевого развития в раннем возрасте и появление первых слов в усеченной форме. </a:t>
            </a:r>
          </a:p>
        </p:txBody>
      </p:sp>
      <p:pic>
        <p:nvPicPr>
          <p:cNvPr id="3" name="Рисунок 2" descr="https://catherineasquithgallery.com/uploads/posts/2021-02/1613636102_85-p-fon-dlya-prezentatsii-sobranie-90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50" b="32003"/>
          <a:stretch/>
        </p:blipFill>
        <p:spPr bwMode="auto">
          <a:xfrm>
            <a:off x="2426640" y="5157192"/>
            <a:ext cx="5934075" cy="1371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795728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43924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патологии данные возрастные нарушения не исчезают к 3 годам из речи, а, наоборот, приобретают ярко выраженный характер. Первые слова аномальной детской речи можно классифицировать следующим образом: — правильно произносимые слова: мама, дай; — слова- фрагменты: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(молоко); — слова- звукоподражания, обозначающие предмет, ситуацию, действие: би-би; — абрисы слов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папата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(лопата); — слова, которые совсем не напоминают слова родного языка. Нарушение слоговой структуры слов сохраняются у детей с патологией речевого развития на протяжении многих лет, обнаруживаясь всякий раз, как только ребенок сталкивается с новой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звуко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слоговой и морфологической структурой слова (например, мотоциклист, парикмахерская).</a:t>
            </a:r>
          </a:p>
        </p:txBody>
      </p:sp>
      <p:pic>
        <p:nvPicPr>
          <p:cNvPr id="3" name="Рисунок 2" descr="https://eus-www.sway-cdn.com/s/q0jmB5UEFKXdXELE/images/FHVRnO9YWfg8ed?quality=1469&amp;allowAnimation=true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" r="67619"/>
          <a:stretch/>
        </p:blipFill>
        <p:spPr bwMode="auto">
          <a:xfrm>
            <a:off x="5220072" y="764704"/>
            <a:ext cx="2736304" cy="563231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745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416824" cy="10081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Игры </a:t>
            </a:r>
            <a:r>
              <a:rPr lang="ru-RU" b="1" dirty="0"/>
              <a:t>и упражнения по формированию слоговой структуры слова: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988840"/>
            <a:ext cx="7920880" cy="4464496"/>
          </a:xfrm>
        </p:spPr>
        <p:txBody>
          <a:bodyPr/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6858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Взрослый предлагает картинки или карточки со словами. Нужно поместить слова (картинки) в вагончики поезда в зависимости от количества слогов :</a:t>
            </a:r>
          </a:p>
          <a:p>
            <a:pPr marL="6858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1 вагон — слова, состоящие из одного слога,</a:t>
            </a:r>
          </a:p>
          <a:p>
            <a:pPr marL="6858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2 вагон – слова, состоящие из двух слогов, </a:t>
            </a:r>
          </a:p>
          <a:p>
            <a:pPr marL="6858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3 вагон – слова, состоящие из трёх слогов. </a:t>
            </a:r>
            <a:endParaRPr lang="ru-RU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/>
              <a:t>Прятки .</a:t>
            </a:r>
            <a:endParaRPr lang="ru-RU" sz="1800" dirty="0"/>
          </a:p>
          <a:p>
            <a:pPr marL="68580" indent="0">
              <a:buNone/>
            </a:pPr>
            <a:r>
              <a:rPr lang="ru-RU" sz="1800" dirty="0"/>
              <a:t>Взрослый демонстрирует детям картинки (называет слова), затем убирает наборное полотно с картинками, предлагает вспомнить и назвать слова с определённым количеством слогов</a:t>
            </a:r>
          </a:p>
          <a:p>
            <a:pPr marL="6858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701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Угадай имя</a:t>
            </a:r>
            <a:r>
              <a:rPr lang="ru-RU" dirty="0"/>
              <a:t> .</a:t>
            </a:r>
          </a:p>
          <a:p>
            <a:r>
              <a:rPr lang="ru-RU" dirty="0"/>
              <a:t>Взрослый говорит детям, что задумано имя, которое состоит из 2-х или 3-х, 4-х слогов. Дети должны угадать, какое имя задумано. </a:t>
            </a:r>
          </a:p>
          <a:p>
            <a:endParaRPr lang="ru-RU" b="1" dirty="0" smtClean="0"/>
          </a:p>
          <a:p>
            <a:r>
              <a:rPr lang="ru-RU" b="1" dirty="0" smtClean="0"/>
              <a:t>Мое </a:t>
            </a:r>
            <a:r>
              <a:rPr lang="ru-RU" b="1" dirty="0"/>
              <a:t>имя.</a:t>
            </a:r>
            <a:endParaRPr lang="ru-RU" dirty="0"/>
          </a:p>
          <a:p>
            <a:r>
              <a:rPr lang="ru-RU" dirty="0"/>
              <a:t> Предлагается детям произнести свое имя по частям: </a:t>
            </a:r>
          </a:p>
          <a:p>
            <a:r>
              <a:rPr lang="ru-RU" dirty="0"/>
              <a:t>а) прошагать его; </a:t>
            </a:r>
          </a:p>
          <a:p>
            <a:r>
              <a:rPr lang="ru-RU" dirty="0"/>
              <a:t>б) протопать одной ногой. </a:t>
            </a:r>
          </a:p>
          <a:p>
            <a:r>
              <a:rPr lang="ru-RU" dirty="0"/>
              <a:t>в) прохлопать.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Угадай-ка</a:t>
            </a:r>
            <a:r>
              <a:rPr lang="ru-RU" dirty="0"/>
              <a:t> .</a:t>
            </a:r>
          </a:p>
          <a:p>
            <a:r>
              <a:rPr lang="ru-RU" dirty="0"/>
              <a:t>На наборном полотне выставляются картинки — отгадки. Взрослый предлагает загадку и показывает схему слова — отгадки. Ребенок должен среди предложенных картинок выбрать отгадку, поставить рядом со схемой и назвать слоги. </a:t>
            </a:r>
          </a:p>
          <a:p>
            <a:r>
              <a:rPr lang="ru-RU" b="1" i="1" dirty="0">
                <a:solidFill>
                  <a:schemeClr val="bg2">
                    <a:lumMod val="50000"/>
                  </a:schemeClr>
                </a:solidFill>
              </a:rPr>
              <a:t>Загадки: </a:t>
            </a:r>
            <a:r>
              <a:rPr lang="ru-RU" dirty="0"/>
              <a:t>Из трубы вьется, а в руки не дается./ дым/</a:t>
            </a:r>
          </a:p>
          <a:p>
            <a:r>
              <a:rPr lang="ru-RU" dirty="0"/>
              <a:t> Когда мной умываются, то слезы появляются./мы-</a:t>
            </a:r>
            <a:r>
              <a:rPr lang="ru-RU" dirty="0" err="1"/>
              <a:t>ло</a:t>
            </a:r>
            <a:r>
              <a:rPr lang="ru-RU" dirty="0"/>
              <a:t>/ </a:t>
            </a:r>
          </a:p>
          <a:p>
            <a:r>
              <a:rPr lang="ru-RU" dirty="0"/>
              <a:t>Всегда шагаем мы вдвоем, похожие, как братья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/>
              <a:t>Мы за обедом — под столом, а ночью — под кроватью. /</a:t>
            </a:r>
            <a:r>
              <a:rPr lang="ru-RU" dirty="0" err="1"/>
              <a:t>са</a:t>
            </a:r>
            <a:r>
              <a:rPr lang="ru-RU" dirty="0"/>
              <a:t>-по </a:t>
            </a:r>
            <a:r>
              <a:rPr lang="ru-RU" dirty="0" smtClean="0"/>
              <a:t>- </a:t>
            </a:r>
            <a:r>
              <a:rPr lang="ru-RU" dirty="0" err="1"/>
              <a:t>ги</a:t>
            </a:r>
            <a:r>
              <a:rPr lang="ru-RU" dirty="0"/>
              <a:t>/ </a:t>
            </a:r>
          </a:p>
          <a:p>
            <a:r>
              <a:rPr lang="ru-RU" dirty="0"/>
              <a:t>Маленький, удаленький, сквозь землю прошел, красную шапочку нашел. /гриб/</a:t>
            </a:r>
          </a:p>
        </p:txBody>
      </p:sp>
    </p:spTree>
    <p:extLst>
      <p:ext uri="{BB962C8B-B14F-4D97-AF65-F5344CB8AC3E}">
        <p14:creationId xmlns:p14="http://schemas.microsoft.com/office/powerpoint/2010/main" val="1617452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ytimg.com/vi/ZMoL6Vs5Rds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1" t="-4673" r="3658" b="-1"/>
          <a:stretch/>
        </p:blipFill>
        <p:spPr bwMode="auto">
          <a:xfrm>
            <a:off x="511944" y="938131"/>
            <a:ext cx="7953829" cy="507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data12.proshkolu.ru/content/media/pic/std/7000000/6115000/6114886-2617069187ce7af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764704"/>
            <a:ext cx="4464496" cy="3087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90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</TotalTime>
  <Words>456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Презентация PowerPoint</vt:lpstr>
      <vt:lpstr>Презентация PowerPoint</vt:lpstr>
      <vt:lpstr>Презентация PowerPoint</vt:lpstr>
      <vt:lpstr> Игры и упражнения по формированию слоговой структуры слова: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Вера</dc:creator>
  <cp:lastModifiedBy>Вера</cp:lastModifiedBy>
  <cp:revision>5</cp:revision>
  <dcterms:created xsi:type="dcterms:W3CDTF">2022-01-24T14:16:29Z</dcterms:created>
  <dcterms:modified xsi:type="dcterms:W3CDTF">2022-01-24T15:02:13Z</dcterms:modified>
</cp:coreProperties>
</file>