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  <p:sldId id="258" r:id="rId4"/>
    <p:sldId id="261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45F22-B78D-4669-A714-6C113ED984DD}" type="datetimeFigureOut">
              <a:rPr lang="ru-RU" smtClean="0"/>
              <a:t>22.12.2022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069F9-AEC7-4858-8C85-DC90739B8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748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45F22-B78D-4669-A714-6C113ED984DD}" type="datetimeFigureOut">
              <a:rPr lang="ru-RU" smtClean="0"/>
              <a:t>22.12.2022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069F9-AEC7-4858-8C85-DC90739B8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1926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45F22-B78D-4669-A714-6C113ED984DD}" type="datetimeFigureOut">
              <a:rPr lang="ru-RU" smtClean="0"/>
              <a:t>22.12.2022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069F9-AEC7-4858-8C85-DC90739B8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1971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45F22-B78D-4669-A714-6C113ED984DD}" type="datetimeFigureOut">
              <a:rPr lang="ru-RU" smtClean="0"/>
              <a:t>22.12.2022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069F9-AEC7-4858-8C85-DC90739B8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6766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45F22-B78D-4669-A714-6C113ED984DD}" type="datetimeFigureOut">
              <a:rPr lang="ru-RU" smtClean="0"/>
              <a:t>22.12.2022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069F9-AEC7-4858-8C85-DC90739B8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3955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45F22-B78D-4669-A714-6C113ED984DD}" type="datetimeFigureOut">
              <a:rPr lang="ru-RU" smtClean="0"/>
              <a:t>22.12.2022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069F9-AEC7-4858-8C85-DC90739B8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9261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45F22-B78D-4669-A714-6C113ED984DD}" type="datetimeFigureOut">
              <a:rPr lang="ru-RU" smtClean="0"/>
              <a:t>22.12.2022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069F9-AEC7-4858-8C85-DC90739B8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6340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45F22-B78D-4669-A714-6C113ED984DD}" type="datetimeFigureOut">
              <a:rPr lang="ru-RU" smtClean="0"/>
              <a:t>22.12.2022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069F9-AEC7-4858-8C85-DC90739B8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6024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45F22-B78D-4669-A714-6C113ED984DD}" type="datetimeFigureOut">
              <a:rPr lang="ru-RU" smtClean="0"/>
              <a:t>22.12.2022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069F9-AEC7-4858-8C85-DC90739B8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5816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45F22-B78D-4669-A714-6C113ED984DD}" type="datetimeFigureOut">
              <a:rPr lang="ru-RU" smtClean="0"/>
              <a:t>22.12.2022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069F9-AEC7-4858-8C85-DC90739B8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1065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45F22-B78D-4669-A714-6C113ED984DD}" type="datetimeFigureOut">
              <a:rPr lang="ru-RU" smtClean="0"/>
              <a:t>22.12.2022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069F9-AEC7-4858-8C85-DC90739B8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3503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45F22-B78D-4669-A714-6C113ED984DD}" type="datetimeFigureOut">
              <a:rPr lang="ru-RU" smtClean="0"/>
              <a:t>22.12.2022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1069F9-AEC7-4858-8C85-DC90739B8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0521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https://i.pinimg.com/originals/3c/93/c5/3c93c58feba48ee7248832692a652f28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https://i.pinimg.com/originals/3c/93/c5/3c93c58feba48ee7248832692a652f28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s://&#1089;&#1072;&#1081;&#1090;&#1086;&#1073;&#1088;&#1072;&#1079;&#1086;&#1074;&#1072;&#1085;&#1080;&#1103;.&#1088;&#1092;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https://i.pinimg.com/originals/3c/93/c5/3c93c58feba48ee7248832692a652f28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 descr="https://i.pinimg.com/originals/3c/93/c5/3c93c58feba48ee7248832692a652f28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341" y="-29121"/>
            <a:ext cx="914165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899592" y="404664"/>
            <a:ext cx="7488832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rgbClr val="FF0000"/>
                </a:solidFill>
              </a:rPr>
              <a:t>Новогодние советы логопеда</a:t>
            </a:r>
            <a:endParaRPr lang="ru-RU" sz="3200" dirty="0" smtClean="0">
              <a:solidFill>
                <a:srgbClr val="FF0000"/>
              </a:solidFill>
            </a:endParaRPr>
          </a:p>
          <a:p>
            <a:r>
              <a:rPr lang="ru-RU" sz="2400" dirty="0" smtClean="0"/>
              <a:t> </a:t>
            </a:r>
          </a:p>
          <a:p>
            <a:pPr algn="ctr"/>
            <a:r>
              <a:rPr lang="ru-RU" dirty="0" smtClean="0"/>
              <a:t>   </a:t>
            </a:r>
            <a:r>
              <a:rPr lang="ru-RU" sz="2400" dirty="0" smtClean="0"/>
              <a:t>  Наступает радостный и долгожданный праздник – Новый год! А вместе с ним и новогодние каникулы. Как провести эти дни с пользой для развития ребенка? Позвольте дать вам несколько логопедических новогодних советов.</a:t>
            </a:r>
          </a:p>
          <a:p>
            <a:pPr algn="ctr"/>
            <a:r>
              <a:rPr lang="ru-RU" sz="2400" dirty="0" smtClean="0"/>
              <a:t>Для каждого ребенка новый год начинается тогда, когда малыш вместе украшает ёлку – главный атрибут волшебства. Используйте это занятие для развития лексико-грамматической стороны речи вашего ребенка.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5750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 descr="https://i.pinimg.com/originals/3c/93/c5/3c93c58feba48ee7248832692a652f28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3543" y="-28952"/>
            <a:ext cx="9180251" cy="6886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 rot="10642913" flipV="1">
            <a:off x="2028171" y="888497"/>
            <a:ext cx="5471502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     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Город красиво украшен к новогодним праздникам. Сходите на главную елку. Прогуляйтесь по центру города. Обратите внимание ребенка на украшения, огни и пр. пр. Там все новое, необычное. Повеселитесь вместе. Не забывайте о безопасности!</a:t>
            </a:r>
            <a:endParaRPr kumimoji="0" lang="ru-RU" altLang="ru-RU" sz="3600" b="0" i="0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3" name="Рисунок 1" descr="Хочу такой сайт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720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 rot="632124">
            <a:off x="1941996" y="3732204"/>
            <a:ext cx="6552728" cy="255454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     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Можно придумать еще много развлечений. Или просто почитайте, поиграйте вместе с ребенком в его уголке дома.</a:t>
            </a:r>
            <a:endParaRPr kumimoji="0" lang="ru-RU" altLang="ru-RU" sz="105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   Новогоднее время такое насыщенное и так быстро пролетает. Остаются фотографии, видеосъемки, и их обязательно нужно смотреть в течение года. Можно сделать специальный новогодний альбомчик для малыша – в него можно вложить не только фотографии с праздников, но и рисунки ребенка, а также рассказы о праздниках, написанные мамой со слов ребенка. Листая альбом и вспоминая праздничные события, ребенок ненавязчиво будет повторять и закреплять новые слова, эпитеты, стихи и песенки.  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750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 descr="https://i.pinimg.com/originals/3c/93/c5/3c93c58feba48ee7248832692a652f28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-2" y="0"/>
            <a:ext cx="914165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slide-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01120"/>
            <a:ext cx="5796136" cy="6686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5449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4eBNiwRyTV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54" y="0"/>
            <a:ext cx="9128546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40453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</Words>
  <Application>Microsoft Office PowerPoint</Application>
  <PresentationFormat>Экран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Вера</dc:creator>
  <cp:lastModifiedBy>Вера</cp:lastModifiedBy>
  <cp:revision>2</cp:revision>
  <dcterms:created xsi:type="dcterms:W3CDTF">2022-12-22T06:29:48Z</dcterms:created>
  <dcterms:modified xsi:type="dcterms:W3CDTF">2022-12-22T06:49:09Z</dcterms:modified>
</cp:coreProperties>
</file>